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072831e7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072831e7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0c80c278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0c80c278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b072831e7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b072831e7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b0c80c278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b0c80c278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b072831e7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b072831e7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07451a64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b07451a64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b072831e7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b072831e7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b0c80c27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b0c80c27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072831e7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072831e7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b0c80c278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b0c80c278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072831e7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b072831e7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0c80c278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0c80c278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b072831e7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b072831e7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0c80c278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0c80c278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7925" y="0"/>
            <a:ext cx="9221923" cy="51873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9525" y="0"/>
            <a:ext cx="9223524" cy="5188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0"/>
            <a:ext cx="9262534" cy="521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" y="0"/>
            <a:ext cx="914398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